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830"/>
  </p:normalViewPr>
  <p:slideViewPr>
    <p:cSldViewPr snapToGrid="0" snapToObjects="1">
      <p:cViewPr varScale="1">
        <p:scale>
          <a:sx n="81" d="100"/>
          <a:sy n="81" d="100"/>
        </p:scale>
        <p:origin x="725" y="67"/>
      </p:cViewPr>
      <p:guideLst>
        <p:guide orient="horz" pos="9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EFB54-338E-FE4C-85FA-566440CF3461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52FB5-26DB-7D4E-AF8F-E9B6A4EADE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6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D52FB5-26DB-7D4E-AF8F-E9B6A4EADEC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455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C36A8-7C34-364D-8B28-C91D4A826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5B51B1-C39C-1444-99EB-F51B0C6D6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DEAD3-6A6A-064A-A016-E2CF053C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39EFF-6E1C-7949-A2AB-157F8DF7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B30E6-6D55-F842-870C-86418136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5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68A03-5ACB-0E48-94B3-828615AFB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E3F9A-9FE8-6E4A-9FC6-6A59FC5A2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F451-7109-6D4E-B3FD-8CACC6EAA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96DD3-5020-3747-8FD4-97147E055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219B9-A502-934B-B4D1-B4E5C8CA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0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DA7B4C-5AB4-094D-805D-FAA4006EB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0AA8C-BB8E-8840-87CD-8DF7B6257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27B76-78C8-D944-8A76-63609DEEF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30AEF-7647-ED4D-AB17-C17FFAD4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BDD3C-BCC5-0E49-92F7-5D86E867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2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5FB36-A6F4-E943-9576-6CF25EA1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34A6F-673D-3D4A-9E66-08692011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84D18-777C-8947-9165-D1F6904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E9147-8318-F749-AC83-AD98FD83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0B723-9D88-5842-8C33-F4371065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42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F82B6-827E-BA4A-B72D-18342F402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E75EC-7F21-CB4C-9285-47F76B9A8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FE640-D9CE-E944-8281-D4A13651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B6C9D-D539-2549-8899-18CA729D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0D16D-B03E-C04B-AAE1-C2D4DBAD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5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0DFC9-A311-B143-A714-48CAC9802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ED5C-0A2F-6D47-AB39-D2853A1F1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4F487-50EF-9545-BDC8-AB7860EE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601A7-64C4-564D-B33C-F766D518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B169F-1DCC-2F4B-9F89-A95B4E73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FC6DE-B287-DA41-8E51-4CDE94AC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7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80044-DBAF-B643-AAF9-5FBB489A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058CD-206D-0342-9330-270C4936C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07390-E440-4F4D-AF8A-8CB0698F3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314117-3B5D-0C43-BBA0-F10F7A52E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06C697-D274-FD4B-949E-5BD07A149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38B732-5783-D948-A1CF-FAB4A7E34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DF514-9F14-B249-B4BF-2A88ED78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7A3F7B-822A-2143-BFA8-A6D813A0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9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88DE-A0B8-9046-9100-AD2A8CE4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B70A29-4343-EA49-96DD-363C625C4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4535F-A77E-074A-BF98-FB5406C9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16FF9-7AC1-284B-8F9F-6121C326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20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9DE069-F3D6-7D45-8373-CAECB023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412517-6399-8A45-9E84-1874E658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11407-17F4-024E-915C-3A8D8B69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9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F082B-99CD-7647-B3BE-63ECAEFCD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83A47-7CBB-754F-85AD-4762FCC68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715EF-E36F-5E4C-A791-A260DE461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68B5E-C21D-2F48-A593-BD4A54E24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8C16F-1DBA-2247-8160-72D7298A6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A61C4-2833-7B4F-94D2-773D96E1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9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00148-355D-0E49-A001-83DB0264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B9396A-477D-864D-B518-004EB2A5D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F58E2B-853A-5841-8030-B9F910B62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92F15-8214-E848-AB62-A5C8D8E2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831E1-B732-744D-B3EA-82C085B78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F83FC-DD9E-5946-A87C-68C1CFA3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5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01BC6-7D9F-4540-AB8F-F04F89F3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7A4F4-8DAA-8B47-AF95-29675F424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429B-58A8-6D48-920F-9ADF38DE3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3D4D-4DE1-4B4E-8C53-A62BB8EB556E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DC7D-AEC2-6D45-BE4C-C73313614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F4B79-84C9-F945-ADDE-0D3285C7D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FBC7-A9EA-DE4E-A120-5A784054D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9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2F1C7-2B2D-2546-82EA-C508A4443A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35FAE-1F21-D442-9D7E-E3F1F57F90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rocess 3">
            <a:extLst>
              <a:ext uri="{FF2B5EF4-FFF2-40B4-BE49-F238E27FC236}">
                <a16:creationId xmlns:a16="http://schemas.microsoft.com/office/drawing/2014/main" id="{DB868689-8BFB-4D47-8E20-543C1C67267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lowChartProcess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rocess 4">
            <a:extLst>
              <a:ext uri="{FF2B5EF4-FFF2-40B4-BE49-F238E27FC236}">
                <a16:creationId xmlns:a16="http://schemas.microsoft.com/office/drawing/2014/main" id="{AA811572-60A2-CB46-9343-1AFA601B3F7C}"/>
              </a:ext>
            </a:extLst>
          </p:cNvPr>
          <p:cNvSpPr/>
          <p:nvPr/>
        </p:nvSpPr>
        <p:spPr>
          <a:xfrm>
            <a:off x="272142" y="654277"/>
            <a:ext cx="3397983" cy="5692733"/>
          </a:xfrm>
          <a:prstGeom prst="flowChartProcess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E1995-C5DF-6742-AD57-4C8226395336}"/>
              </a:ext>
            </a:extLst>
          </p:cNvPr>
          <p:cNvSpPr txBox="1"/>
          <p:nvPr/>
        </p:nvSpPr>
        <p:spPr>
          <a:xfrm>
            <a:off x="297195" y="704382"/>
            <a:ext cx="336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APPETIZERS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5C93F8-F828-C349-A51A-53A1961A3406}"/>
              </a:ext>
            </a:extLst>
          </p:cNvPr>
          <p:cNvSpPr txBox="1"/>
          <p:nvPr/>
        </p:nvSpPr>
        <p:spPr>
          <a:xfrm>
            <a:off x="297195" y="1377335"/>
            <a:ext cx="33979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Onion Rings		</a:t>
            </a:r>
            <a:r>
              <a:rPr lang="en-US" sz="1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$3.00</a:t>
            </a:r>
          </a:p>
          <a:p>
            <a:r>
              <a:rPr lang="en-US" sz="1600" dirty="0">
                <a:solidFill>
                  <a:schemeClr val="bg1"/>
                </a:solidFill>
              </a:rPr>
              <a:t> </a:t>
            </a:r>
          </a:p>
          <a:p>
            <a:r>
              <a:rPr lang="en-US" sz="1600" b="1" dirty="0" err="1">
                <a:solidFill>
                  <a:schemeClr val="bg1"/>
                </a:solidFill>
              </a:rPr>
              <a:t>Mozz</a:t>
            </a:r>
            <a:r>
              <a:rPr lang="en-US" sz="1600" b="1" dirty="0">
                <a:solidFill>
                  <a:schemeClr val="bg1"/>
                </a:solidFill>
              </a:rPr>
              <a:t> Cheese sticks    		</a:t>
            </a:r>
            <a:r>
              <a:rPr lang="en-US" sz="1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$3.00</a:t>
            </a:r>
          </a:p>
          <a:p>
            <a:r>
              <a:rPr lang="en-US" sz="1600" dirty="0">
                <a:solidFill>
                  <a:schemeClr val="bg1"/>
                </a:solidFill>
              </a:rPr>
              <a:t> </a:t>
            </a:r>
          </a:p>
          <a:p>
            <a:r>
              <a:rPr lang="en-US" sz="1600" b="1" dirty="0">
                <a:solidFill>
                  <a:schemeClr val="bg1"/>
                </a:solidFill>
              </a:rPr>
              <a:t>Fried pickles</a:t>
            </a:r>
            <a:r>
              <a:rPr lang="en-US" sz="1600" dirty="0">
                <a:solidFill>
                  <a:schemeClr val="bg1"/>
                </a:solidFill>
              </a:rPr>
              <a:t>		</a:t>
            </a:r>
            <a:r>
              <a:rPr lang="en-US" sz="1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$3.00</a:t>
            </a:r>
          </a:p>
          <a:p>
            <a:r>
              <a:rPr lang="en-US" sz="1600" dirty="0">
                <a:solidFill>
                  <a:schemeClr val="bg1"/>
                </a:solidFill>
              </a:rPr>
              <a:t> 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8407A9-76E1-344B-A3E9-53B774EE3249}"/>
              </a:ext>
            </a:extLst>
          </p:cNvPr>
          <p:cNvCxnSpPr>
            <a:cxnSpLocks/>
          </p:cNvCxnSpPr>
          <p:nvPr/>
        </p:nvCxnSpPr>
        <p:spPr>
          <a:xfrm>
            <a:off x="272142" y="1203625"/>
            <a:ext cx="3397983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cess 10">
            <a:extLst>
              <a:ext uri="{FF2B5EF4-FFF2-40B4-BE49-F238E27FC236}">
                <a16:creationId xmlns:a16="http://schemas.microsoft.com/office/drawing/2014/main" id="{3FB335BF-DE24-FC4E-A7F7-2AE88A9B3F41}"/>
              </a:ext>
            </a:extLst>
          </p:cNvPr>
          <p:cNvSpPr/>
          <p:nvPr/>
        </p:nvSpPr>
        <p:spPr>
          <a:xfrm>
            <a:off x="3666506" y="1203626"/>
            <a:ext cx="4821381" cy="4611319"/>
          </a:xfrm>
          <a:prstGeom prst="flowChartProcess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rocess 11">
            <a:extLst>
              <a:ext uri="{FF2B5EF4-FFF2-40B4-BE49-F238E27FC236}">
                <a16:creationId xmlns:a16="http://schemas.microsoft.com/office/drawing/2014/main" id="{65839F9D-46B4-DC47-B118-8D9A96FF9BF9}"/>
              </a:ext>
            </a:extLst>
          </p:cNvPr>
          <p:cNvSpPr/>
          <p:nvPr/>
        </p:nvSpPr>
        <p:spPr>
          <a:xfrm>
            <a:off x="8487887" y="654277"/>
            <a:ext cx="3397983" cy="5692733"/>
          </a:xfrm>
          <a:prstGeom prst="flowChartProcess">
            <a:avLst/>
          </a:prstGeom>
          <a:noFill/>
          <a:ln w="38100">
            <a:solidFill>
              <a:srgbClr val="A9D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4A23B97-924D-B148-8678-9D0BE0FAE846}"/>
              </a:ext>
            </a:extLst>
          </p:cNvPr>
          <p:cNvCxnSpPr>
            <a:cxnSpLocks/>
          </p:cNvCxnSpPr>
          <p:nvPr/>
        </p:nvCxnSpPr>
        <p:spPr>
          <a:xfrm>
            <a:off x="3666506" y="1761792"/>
            <a:ext cx="4821381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1D92FCF-88CC-DB42-877C-4AD11520BC21}"/>
              </a:ext>
            </a:extLst>
          </p:cNvPr>
          <p:cNvSpPr txBox="1"/>
          <p:nvPr/>
        </p:nvSpPr>
        <p:spPr>
          <a:xfrm>
            <a:off x="3726693" y="1258562"/>
            <a:ext cx="4761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DINNERS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3C9C70-0D8B-CE45-92B7-3162C6844A68}"/>
              </a:ext>
            </a:extLst>
          </p:cNvPr>
          <p:cNvSpPr txBox="1"/>
          <p:nvPr/>
        </p:nvSpPr>
        <p:spPr>
          <a:xfrm>
            <a:off x="3752277" y="1931401"/>
            <a:ext cx="475742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Cod Tail Fish Sandwich                                               		</a:t>
            </a:r>
            <a:endParaRPr lang="en-US" sz="16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Cheeseburger                                                              			</a:t>
            </a:r>
            <a:endParaRPr lang="en-US" sz="16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Hamburger                                                                   		</a:t>
            </a: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Chicken Tenders </a:t>
            </a:r>
          </a:p>
          <a:p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(Honey Mustard, BBQ, Ranch, Buffalo)	</a:t>
            </a:r>
            <a:endParaRPr lang="en-US" sz="14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Butterfly Shrimp                                                         </a:t>
            </a:r>
            <a:r>
              <a:rPr lang="en-US" sz="1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Hot Dog                                                                        </a:t>
            </a:r>
            <a:r>
              <a:rPr lang="en-US" sz="1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algn="ctr"/>
            <a:r>
              <a:rPr lang="en-US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DINNER INCLUDES SANDWICH, 2 SIDES, DRINK, AND DESSERT ALL FOR  $8.50!!</a:t>
            </a:r>
          </a:p>
          <a:p>
            <a:endParaRPr lang="en-US" sz="16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**Items are cooked near fish and Shellfish, while we work to prevent cross contamination, we cannot guarantee it**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08A44B-1D90-5A42-A35B-73174E9F63B7}"/>
              </a:ext>
            </a:extLst>
          </p:cNvPr>
          <p:cNvSpPr txBox="1"/>
          <p:nvPr/>
        </p:nvSpPr>
        <p:spPr>
          <a:xfrm>
            <a:off x="8526795" y="704382"/>
            <a:ext cx="3330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SIDES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1C4843-4FC4-A545-A62C-CF8F30878688}"/>
              </a:ext>
            </a:extLst>
          </p:cNvPr>
          <p:cNvCxnSpPr>
            <a:cxnSpLocks/>
          </p:cNvCxnSpPr>
          <p:nvPr/>
        </p:nvCxnSpPr>
        <p:spPr>
          <a:xfrm>
            <a:off x="8501742" y="1203625"/>
            <a:ext cx="3397983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CCA3647-8E1B-9C44-BA3B-3D4956D65AD1}"/>
              </a:ext>
            </a:extLst>
          </p:cNvPr>
          <p:cNvSpPr/>
          <p:nvPr/>
        </p:nvSpPr>
        <p:spPr>
          <a:xfrm>
            <a:off x="8519402" y="1373424"/>
            <a:ext cx="31620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Cole Slaw	 	</a:t>
            </a:r>
            <a:endParaRPr lang="en-US" sz="16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Baked Beans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16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French Fries	</a:t>
            </a:r>
            <a:endParaRPr lang="en-US" sz="16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Cheese Fries	</a:t>
            </a:r>
            <a:endParaRPr lang="en-US" sz="1600" b="1" dirty="0">
              <a:solidFill>
                <a:schemeClr val="accent6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5179FD-C728-A741-B493-3C3826DA89A6}"/>
              </a:ext>
            </a:extLst>
          </p:cNvPr>
          <p:cNvSpPr txBox="1"/>
          <p:nvPr/>
        </p:nvSpPr>
        <p:spPr>
          <a:xfrm>
            <a:off x="8526795" y="3638763"/>
            <a:ext cx="3355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DESSERTS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105B3ED-5A93-CE47-B150-7CBE3011A964}"/>
              </a:ext>
            </a:extLst>
          </p:cNvPr>
          <p:cNvCxnSpPr>
            <a:cxnSpLocks/>
          </p:cNvCxnSpPr>
          <p:nvPr/>
        </p:nvCxnSpPr>
        <p:spPr>
          <a:xfrm>
            <a:off x="8501742" y="4138006"/>
            <a:ext cx="3397983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C4948A9-21BF-F842-917C-0FF66DE7E0AD}"/>
              </a:ext>
            </a:extLst>
          </p:cNvPr>
          <p:cNvCxnSpPr>
            <a:cxnSpLocks/>
          </p:cNvCxnSpPr>
          <p:nvPr/>
        </p:nvCxnSpPr>
        <p:spPr>
          <a:xfrm>
            <a:off x="8501742" y="3580793"/>
            <a:ext cx="3397983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ECAB514-840D-FC43-9AA9-AA1477BA0073}"/>
              </a:ext>
            </a:extLst>
          </p:cNvPr>
          <p:cNvSpPr txBox="1"/>
          <p:nvPr/>
        </p:nvSpPr>
        <p:spPr>
          <a:xfrm>
            <a:off x="8531510" y="4336945"/>
            <a:ext cx="3325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Funfetti cake             Strawberry Cake</a:t>
            </a:r>
          </a:p>
          <a:p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Chocolate Fudge Cake    Cherry Pie</a:t>
            </a:r>
          </a:p>
          <a:p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Apple Pie                        Pecan Pie      </a:t>
            </a:r>
          </a:p>
          <a:p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German Chocolate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8F73D1-2D76-9B40-8897-46E62E8E3316}"/>
              </a:ext>
            </a:extLst>
          </p:cNvPr>
          <p:cNvSpPr txBox="1"/>
          <p:nvPr/>
        </p:nvSpPr>
        <p:spPr>
          <a:xfrm>
            <a:off x="3726693" y="193115"/>
            <a:ext cx="4736141" cy="93871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840976A-61DB-4756-B1D6-5260E49D5967}"/>
              </a:ext>
            </a:extLst>
          </p:cNvPr>
          <p:cNvCxnSpPr>
            <a:cxnSpLocks/>
          </p:cNvCxnSpPr>
          <p:nvPr/>
        </p:nvCxnSpPr>
        <p:spPr>
          <a:xfrm>
            <a:off x="297195" y="3170631"/>
            <a:ext cx="3397983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01E4D7E-E661-4BE5-924F-8A06BCDAA35A}"/>
              </a:ext>
            </a:extLst>
          </p:cNvPr>
          <p:cNvCxnSpPr>
            <a:cxnSpLocks/>
          </p:cNvCxnSpPr>
          <p:nvPr/>
        </p:nvCxnSpPr>
        <p:spPr>
          <a:xfrm>
            <a:off x="268523" y="3733193"/>
            <a:ext cx="3397983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8623F27-E755-437C-AE93-4C96BEF25103}"/>
              </a:ext>
            </a:extLst>
          </p:cNvPr>
          <p:cNvSpPr txBox="1"/>
          <p:nvPr/>
        </p:nvSpPr>
        <p:spPr>
          <a:xfrm>
            <a:off x="1046375" y="3189306"/>
            <a:ext cx="1838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DRINKS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632B76-F332-434A-8DC4-CC454500A2E1}"/>
              </a:ext>
            </a:extLst>
          </p:cNvPr>
          <p:cNvSpPr txBox="1"/>
          <p:nvPr/>
        </p:nvSpPr>
        <p:spPr>
          <a:xfrm>
            <a:off x="297195" y="3950010"/>
            <a:ext cx="32849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Coke                       Diet Coke 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Sprite                     Coke Zero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Mt Dew                 Diet Mt Dew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A&amp;W Root Beer   Dr. Pepper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Sweet Tea             Coffee</a:t>
            </a:r>
          </a:p>
        </p:txBody>
      </p:sp>
    </p:spTree>
    <p:extLst>
      <p:ext uri="{BB962C8B-B14F-4D97-AF65-F5344CB8AC3E}">
        <p14:creationId xmlns:p14="http://schemas.microsoft.com/office/powerpoint/2010/main" val="1448868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167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Mullenax</dc:creator>
  <cp:lastModifiedBy>Jason Long</cp:lastModifiedBy>
  <cp:revision>20</cp:revision>
  <dcterms:created xsi:type="dcterms:W3CDTF">2020-08-04T16:02:10Z</dcterms:created>
  <dcterms:modified xsi:type="dcterms:W3CDTF">2021-04-02T18:01:25Z</dcterms:modified>
</cp:coreProperties>
</file>